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F92B067-4194-6349-924F-2AA66E16E2BE}" type="datetimeFigureOut">
              <a:rPr lang="es-ES" smtClean="0"/>
              <a:t>02/11/14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813E13-5AD0-4D47-8E32-F6559DAF370F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Agenda-</a:t>
            </a:r>
            <a:r>
              <a:rPr lang="es-ES" dirty="0" err="1" smtClean="0"/>
              <a:t>Setting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Myriam Lorena Gonz</a:t>
            </a:r>
            <a:r>
              <a:rPr lang="es-ES" dirty="0" smtClean="0"/>
              <a:t>ález </a:t>
            </a:r>
            <a:r>
              <a:rPr lang="es-ES" dirty="0" err="1" smtClean="0"/>
              <a:t>Saulnier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4810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Escoger un caso que ejemplifique la agenda </a:t>
            </a:r>
            <a:r>
              <a:rPr lang="es-ES_tradnl" dirty="0" err="1"/>
              <a:t>setting</a:t>
            </a:r>
            <a:r>
              <a:rPr lang="es-ES_tradnl" dirty="0"/>
              <a:t> en el sitio web de un periódico o sitio de </a:t>
            </a:r>
            <a:r>
              <a:rPr lang="es-ES_tradnl" dirty="0" smtClean="0"/>
              <a:t>noticias.</a:t>
            </a:r>
          </a:p>
          <a:p>
            <a:r>
              <a:rPr lang="es-ES" dirty="0"/>
              <a:t>S</a:t>
            </a:r>
            <a:r>
              <a:rPr lang="es-ES" dirty="0" smtClean="0"/>
              <a:t>e </a:t>
            </a:r>
            <a:r>
              <a:rPr lang="es-ES" dirty="0"/>
              <a:t>pondrán </a:t>
            </a:r>
            <a:r>
              <a:rPr lang="es-ES" dirty="0" smtClean="0"/>
              <a:t> </a:t>
            </a:r>
            <a:r>
              <a:rPr lang="es-ES" dirty="0"/>
              <a:t>noticias en portada de periódicos sobre un tema en común, en la misma fecha para representar la agenda de los medios.</a:t>
            </a:r>
          </a:p>
        </p:txBody>
      </p:sp>
    </p:spTree>
    <p:extLst>
      <p:ext uri="{BB962C8B-B14F-4D97-AF65-F5344CB8AC3E}">
        <p14:creationId xmlns:p14="http://schemas.microsoft.com/office/powerpoint/2010/main" val="2586325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2014-11-02 a la(s) 23.13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211"/>
            <a:ext cx="9144000" cy="1207188"/>
          </a:xfrm>
          <a:prstGeom prst="rect">
            <a:avLst/>
          </a:prstGeom>
        </p:spPr>
      </p:pic>
      <p:pic>
        <p:nvPicPr>
          <p:cNvPr id="5" name="Imagen 4" descr="Captura de pantalla 2014-11-02 a la(s) 23.13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95" y="2479071"/>
            <a:ext cx="6211562" cy="300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Captura de pantalla 2014-11-02 a la(s) 23.14.3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3" b="12523"/>
          <a:stretch>
            <a:fillRect/>
          </a:stretch>
        </p:blipFill>
        <p:spPr>
          <a:xfrm>
            <a:off x="726141" y="1886653"/>
            <a:ext cx="7691719" cy="4571999"/>
          </a:xfrm>
        </p:spPr>
      </p:pic>
      <p:pic>
        <p:nvPicPr>
          <p:cNvPr id="4" name="Imagen 3" descr="Captura de pantalla 2014-11-02 a la(s) 23.14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418"/>
            <a:ext cx="9144000" cy="10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5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Captura de pantalla 2014-11-02 a la(s) 23.14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515"/>
            <a:ext cx="9144000" cy="1038263"/>
          </a:xfrm>
          <a:prstGeom prst="rect">
            <a:avLst/>
          </a:prstGeom>
        </p:spPr>
      </p:pic>
      <p:pic>
        <p:nvPicPr>
          <p:cNvPr id="5" name="Imagen 4" descr="Captura de pantalla 2014-11-02 a la(s) 23.15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5" y="1375346"/>
            <a:ext cx="6169177" cy="548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2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Captura de pantalla 2014-11-02 a la(s) 23.42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613" y="1900107"/>
            <a:ext cx="5930283" cy="4578730"/>
          </a:xfrm>
          <a:prstGeom prst="rect">
            <a:avLst/>
          </a:prstGeom>
        </p:spPr>
      </p:pic>
      <p:pic>
        <p:nvPicPr>
          <p:cNvPr id="10" name="Imagen 9" descr="Captura de pantalla 2014-11-02 a la(s) 23.41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473"/>
            <a:ext cx="9144000" cy="178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339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noticias anteriores tienen un prop</a:t>
            </a:r>
            <a:r>
              <a:rPr lang="es-ES" dirty="0" smtClean="0"/>
              <a:t>ósito diferente, sin embargo, es sobre el mismo caso, que hasta el día de hoy, sigue estando presente en la agenda de los medios: El caso </a:t>
            </a:r>
            <a:r>
              <a:rPr lang="es-ES" dirty="0" err="1" smtClean="0"/>
              <a:t>Ayotzinapa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7246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ventura">
  <a:themeElements>
    <a:clrScheme name="Aventura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Aventura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Aventu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Aventura.thmx</Template>
  <TotalTime>39</TotalTime>
  <Words>89</Words>
  <Application>Microsoft Macintosh PowerPoint</Application>
  <PresentationFormat>Presentación en pantalla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Aventura</vt:lpstr>
      <vt:lpstr>Agenda-Setting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myriam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Agenda-Setting</dc:title>
  <dc:creator>MARCO VINICIO GONZALEZ RUBIO</dc:creator>
  <cp:lastModifiedBy>MARCO VINICIO GONZALEZ RUBIO</cp:lastModifiedBy>
  <cp:revision>5</cp:revision>
  <dcterms:created xsi:type="dcterms:W3CDTF">2014-11-03T05:07:24Z</dcterms:created>
  <dcterms:modified xsi:type="dcterms:W3CDTF">2014-11-03T05:46:49Z</dcterms:modified>
</cp:coreProperties>
</file>